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1.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comment2.xml" ContentType="application/vnd.openxmlformats-officedocument.presentationml.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7"/>
  </p:notesMasterIdLst>
  <p:sldIdLst>
    <p:sldId id="256" r:id="rId2"/>
    <p:sldId id="257" r:id="rId3"/>
    <p:sldId id="258" r:id="rId4"/>
    <p:sldId id="348" r:id="rId5"/>
    <p:sldId id="260" r:id="rId6"/>
    <p:sldId id="395" r:id="rId7"/>
    <p:sldId id="393" r:id="rId8"/>
    <p:sldId id="412"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428" r:id="rId26"/>
    <p:sldId id="429" r:id="rId27"/>
    <p:sldId id="394" r:id="rId28"/>
    <p:sldId id="396" r:id="rId29"/>
    <p:sldId id="341" r:id="rId30"/>
    <p:sldId id="397" r:id="rId31"/>
    <p:sldId id="263" r:id="rId32"/>
    <p:sldId id="371" r:id="rId33"/>
    <p:sldId id="377" r:id="rId34"/>
    <p:sldId id="378" r:id="rId35"/>
    <p:sldId id="370" r:id="rId36"/>
    <p:sldId id="380" r:id="rId37"/>
    <p:sldId id="368" r:id="rId38"/>
    <p:sldId id="381" r:id="rId39"/>
    <p:sldId id="379" r:id="rId40"/>
    <p:sldId id="382" r:id="rId41"/>
    <p:sldId id="383" r:id="rId42"/>
    <p:sldId id="384" r:id="rId43"/>
    <p:sldId id="374" r:id="rId44"/>
    <p:sldId id="376" r:id="rId45"/>
    <p:sldId id="375" r:id="rId46"/>
    <p:sldId id="385" r:id="rId47"/>
    <p:sldId id="386" r:id="rId48"/>
    <p:sldId id="387" r:id="rId49"/>
    <p:sldId id="432" r:id="rId50"/>
    <p:sldId id="413" r:id="rId51"/>
    <p:sldId id="414" r:id="rId52"/>
    <p:sldId id="415" r:id="rId53"/>
    <p:sldId id="403" r:id="rId54"/>
    <p:sldId id="433" r:id="rId55"/>
    <p:sldId id="434" r:id="rId56"/>
    <p:sldId id="399" r:id="rId57"/>
    <p:sldId id="400" r:id="rId58"/>
    <p:sldId id="418" r:id="rId59"/>
    <p:sldId id="308" r:id="rId60"/>
    <p:sldId id="419" r:id="rId61"/>
    <p:sldId id="420" r:id="rId62"/>
    <p:sldId id="421" r:id="rId63"/>
    <p:sldId id="416" r:id="rId64"/>
    <p:sldId id="423" r:id="rId65"/>
    <p:sldId id="422" r:id="rId66"/>
    <p:sldId id="425" r:id="rId67"/>
    <p:sldId id="426" r:id="rId68"/>
    <p:sldId id="427" r:id="rId69"/>
    <p:sldId id="398" r:id="rId70"/>
    <p:sldId id="325" r:id="rId71"/>
    <p:sldId id="326" r:id="rId72"/>
    <p:sldId id="327" r:id="rId73"/>
    <p:sldId id="328" r:id="rId74"/>
    <p:sldId id="275" r:id="rId75"/>
    <p:sldId id="350" r:id="rId76"/>
  </p:sldIdLst>
  <p:sldSz cx="18288000" cy="10287000"/>
  <p:notesSz cx="6858000" cy="9144000"/>
  <p:embeddedFontLst>
    <p:embeddedFont>
      <p:font typeface="Calibri" panose="020F0502020204030204" pitchFamily="34" charset="0"/>
      <p:regular r:id="rId78"/>
      <p:bold r:id="rId79"/>
      <p:italic r:id="rId80"/>
      <p:boldItalic r:id="rId81"/>
    </p:embeddedFont>
    <p:embeddedFont>
      <p:font typeface="Cambria Math" panose="02040503050406030204" pitchFamily="18" charset="0"/>
      <p:regular r:id="rId82"/>
    </p:embeddedFont>
    <p:embeddedFont>
      <p:font typeface="Consolas" panose="020B0609020204030204" pitchFamily="49" charset="0"/>
      <p:regular r:id="rId83"/>
      <p:bold r:id="rId84"/>
      <p:italic r:id="rId85"/>
      <p:boldItalic r:id="rId86"/>
    </p:embeddedFont>
    <p:embeddedFont>
      <p:font typeface="Gidole" panose="02000503000000000000" pitchFamily="2" charset="0"/>
      <p:regular r:id="rId87"/>
    </p:embeddedFont>
    <p:embeddedFont>
      <p:font typeface="League Spartan" panose="020B0604020202020204" charset="0"/>
      <p:regular r:id="rId88"/>
    </p:embeddedFont>
    <p:embeddedFont>
      <p:font typeface="Open Sans Extra Bold" panose="020B0604020202020204" charset="0"/>
      <p:regular r:id="rId89"/>
    </p:embeddedFont>
    <p:embeddedFont>
      <p:font typeface="Roboto Mono" pitchFamily="2" charset="0"/>
      <p:regular r:id="rId90"/>
      <p:bold r:id="rId91"/>
      <p:italic r:id="rId92"/>
      <p:boldItalic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348"/>
          </p14:sldIdLst>
        </p14:section>
        <p14:section name="Expected values and repeated measures" id="{D36BEA4A-749A-4790-8EF2-7F0913049DA3}">
          <p14:sldIdLst>
            <p14:sldId id="260"/>
            <p14:sldId id="395"/>
            <p14:sldId id="393"/>
            <p14:sldId id="412"/>
            <p14:sldId id="261"/>
            <p14:sldId id="407"/>
            <p14:sldId id="408"/>
            <p14:sldId id="405"/>
            <p14:sldId id="406"/>
            <p14:sldId id="409"/>
            <p14:sldId id="410"/>
            <p14:sldId id="430"/>
            <p14:sldId id="369"/>
            <p14:sldId id="411"/>
            <p14:sldId id="388"/>
            <p14:sldId id="389"/>
            <p14:sldId id="390"/>
            <p14:sldId id="391"/>
            <p14:sldId id="392"/>
            <p14:sldId id="431"/>
            <p14:sldId id="428"/>
            <p14:sldId id="429"/>
            <p14:sldId id="394"/>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8315" autoAdjust="0"/>
  </p:normalViewPr>
  <p:slideViewPr>
    <p:cSldViewPr>
      <p:cViewPr varScale="1">
        <p:scale>
          <a:sx n="71" d="100"/>
          <a:sy n="71" d="100"/>
        </p:scale>
        <p:origin x="996" y="72"/>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 Back to slides.</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4140693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endParaRPr lang="en-US" dirty="0"/>
          </a:p>
          <a:p>
            <a:endParaRPr lang="en-US" dirty="0"/>
          </a:p>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216010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omments" Target="../comments/comment1.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6819900"/>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PYTHON-POWERED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rec room?</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5330242"/>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workbooks to and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Add custom formats, protections and metadata to workbooks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12768" y="425089"/>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WITH PYTHON IN EXCEL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1046190793"/>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spTree>
    <p:extLst>
      <p:ext uri="{BB962C8B-B14F-4D97-AF65-F5344CB8AC3E}">
        <p14:creationId xmlns:p14="http://schemas.microsoft.com/office/powerpoint/2010/main" val="4015082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=10+.5∗4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SEE YOU ON JUPYTER</a:t>
            </a:r>
          </a:p>
        </p:txBody>
      </p:sp>
    </p:spTree>
    <p:extLst>
      <p:ext uri="{BB962C8B-B14F-4D97-AF65-F5344CB8AC3E}">
        <p14:creationId xmlns:p14="http://schemas.microsoft.com/office/powerpoint/2010/main" val="3784458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2840</TotalTime>
  <Words>5996</Words>
  <Application>Microsoft Office PowerPoint</Application>
  <PresentationFormat>Custom</PresentationFormat>
  <Paragraphs>511</Paragraphs>
  <Slides>75</Slides>
  <Notes>75</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Gidole</vt:lpstr>
      <vt:lpstr>Roboto Mono</vt:lpstr>
      <vt:lpstr>Cambria Math</vt:lpstr>
      <vt:lpstr>Calibri</vt:lpstr>
      <vt:lpstr>PT Sans</vt:lpstr>
      <vt:lpstr>Arial</vt:lpstr>
      <vt:lpstr>League Spartan Italics</vt:lpstr>
      <vt:lpstr>League Spartan Bold</vt:lpstr>
      <vt:lpstr>League Spartan</vt:lpstr>
      <vt:lpstr>Consolas</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254</cp:revision>
  <dcterms:created xsi:type="dcterms:W3CDTF">2006-08-16T00:00:00Z</dcterms:created>
  <dcterms:modified xsi:type="dcterms:W3CDTF">2020-06-13T17:59:53Z</dcterms:modified>
  <dc:identifier>DADurESpNu8</dc:identifier>
</cp:coreProperties>
</file>